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0" r:id="rId17"/>
    <p:sldId id="269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44434"/>
            <a:ext cx="8825658" cy="2577737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Bauhaus 93" panose="04030905020B02020C02" pitchFamily="82" charset="0"/>
              </a:rPr>
              <a:t>FOUNDATIONS OF AI LAB</a:t>
            </a:r>
            <a:endParaRPr lang="en-IN" dirty="0">
              <a:solidFill>
                <a:schemeClr val="bg2">
                  <a:lumMod val="20000"/>
                  <a:lumOff val="8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3439886"/>
            <a:ext cx="8825658" cy="2934788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NAME-</a:t>
            </a:r>
          </a:p>
          <a:p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ANAYA-20BCS5125</a:t>
            </a:r>
          </a:p>
          <a:p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ANMOL-20BCS5127</a:t>
            </a:r>
          </a:p>
          <a:p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HARSH-20BCS5155</a:t>
            </a:r>
          </a:p>
          <a:p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MUKUL-20BCS5156</a:t>
            </a:r>
          </a:p>
          <a:p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VAIBHAV-20BCS5186</a:t>
            </a:r>
            <a:endParaRPr lang="en-IN" b="1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6" name="Frame 5"/>
          <p:cNvSpPr/>
          <p:nvPr/>
        </p:nvSpPr>
        <p:spPr>
          <a:xfrm>
            <a:off x="557349" y="3013166"/>
            <a:ext cx="4241074" cy="34485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36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Enter the amount to convert from one currency to another.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IN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1994262"/>
            <a:ext cx="8391525" cy="467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22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211" y="1968137"/>
            <a:ext cx="8917578" cy="47200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Selection of currency which u want to convert and into which currency.</a:t>
            </a:r>
            <a:r>
              <a:rPr lang="en-US" sz="3600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IN" sz="3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444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Click on the convert button.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IN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994262"/>
            <a:ext cx="8372475" cy="4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81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Result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sym typeface="Wingdings" panose="05000000000000000000" pitchFamily="2" charset="2"/>
              </a:rPr>
              <a:t></a:t>
            </a:r>
            <a:endParaRPr lang="en-IN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52" y="2288544"/>
            <a:ext cx="6706181" cy="40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6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1"/>
            <a:ext cx="8825657" cy="2203268"/>
          </a:xfrm>
        </p:spPr>
        <p:txBody>
          <a:bodyPr/>
          <a:lstStyle/>
          <a:p>
            <a:r>
              <a:rPr lang="en-US" sz="6000" dirty="0" smtClean="0"/>
              <a:t>ADVANTAGES:</a:t>
            </a:r>
            <a:endParaRPr lang="en-IN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516777"/>
            <a:ext cx="8825658" cy="312100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1.OFFLINE CONVERTER</a:t>
            </a:r>
          </a:p>
          <a:p>
            <a:r>
              <a:rPr lang="en-US" sz="3200" dirty="0" smtClean="0"/>
              <a:t>2.SUPPORTS SIX CURRENCY TYPES</a:t>
            </a:r>
          </a:p>
          <a:p>
            <a:r>
              <a:rPr lang="en-US" sz="3200" dirty="0" smtClean="0"/>
              <a:t>3.USES GUI(GRAPHICAL USER INTERFACE)</a:t>
            </a:r>
          </a:p>
          <a:p>
            <a:r>
              <a:rPr lang="en-US" sz="3200" dirty="0" smtClean="0"/>
              <a:t>4.EASY TO USE</a:t>
            </a:r>
          </a:p>
          <a:p>
            <a:r>
              <a:rPr lang="en-US" sz="3200" dirty="0" smtClean="0"/>
              <a:t>5.FREE OF COST</a:t>
            </a:r>
            <a:endParaRPr lang="en-IN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653143" y="5860869"/>
            <a:ext cx="3108960" cy="714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4066902" y="5860870"/>
            <a:ext cx="3126376" cy="714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7498076" y="5860869"/>
            <a:ext cx="3535683" cy="714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266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4956" y="217715"/>
            <a:ext cx="8825657" cy="2002971"/>
          </a:xfrm>
        </p:spPr>
        <p:txBody>
          <a:bodyPr/>
          <a:lstStyle/>
          <a:p>
            <a:r>
              <a:rPr lang="en-US" sz="4800" dirty="0" smtClean="0"/>
              <a:t>DISADVANTAGES:</a:t>
            </a:r>
            <a:endParaRPr lang="en-IN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154955" y="2429691"/>
            <a:ext cx="8825658" cy="3208090"/>
          </a:xfrm>
        </p:spPr>
        <p:txBody>
          <a:bodyPr/>
          <a:lstStyle/>
          <a:p>
            <a:r>
              <a:rPr lang="en-US" dirty="0" smtClean="0"/>
              <a:t>1.NEEDS PYTHON CODE TO RUN</a:t>
            </a:r>
          </a:p>
          <a:p>
            <a:r>
              <a:rPr lang="en-US" dirty="0" smtClean="0"/>
              <a:t>2.CANNOT RUN ON ALL PLATFORMS EX-PHONES,TABLET ETC.</a:t>
            </a:r>
          </a:p>
          <a:p>
            <a:r>
              <a:rPr lang="en-US" dirty="0" smtClean="0"/>
              <a:t>3.CURRENCY VALUE CHANGES RAPIDLY AND IT CONTAINS ONLY ONE VALUE FOR CURRENCY CONVERSION.</a:t>
            </a:r>
          </a:p>
          <a:p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687976" y="5637781"/>
            <a:ext cx="2943497" cy="667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ounded Rectangle 5"/>
          <p:cNvSpPr/>
          <p:nvPr/>
        </p:nvSpPr>
        <p:spPr>
          <a:xfrm>
            <a:off x="3953691" y="5637781"/>
            <a:ext cx="3762103" cy="667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6"/>
          <p:cNvSpPr/>
          <p:nvPr/>
        </p:nvSpPr>
        <p:spPr>
          <a:xfrm>
            <a:off x="8038011" y="5637781"/>
            <a:ext cx="3526972" cy="667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223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785257"/>
            <a:ext cx="9404723" cy="3770811"/>
          </a:xfrm>
        </p:spPr>
        <p:txBody>
          <a:bodyPr/>
          <a:lstStyle/>
          <a:p>
            <a:r>
              <a:rPr lang="en-US" sz="66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IMPLEMENTATION OF THE PROJECT:</a:t>
            </a:r>
            <a:endParaRPr lang="en-IN" sz="66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4014651" y="4397829"/>
            <a:ext cx="3971109" cy="1515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922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3184D0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79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  <p:sp>
        <p:nvSpPr>
          <p:cNvPr id="3" name="Smiley Face 2"/>
          <p:cNvSpPr/>
          <p:nvPr/>
        </p:nvSpPr>
        <p:spPr>
          <a:xfrm>
            <a:off x="3326674" y="2194559"/>
            <a:ext cx="3901440" cy="3788229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Cloud 3"/>
          <p:cNvSpPr/>
          <p:nvPr/>
        </p:nvSpPr>
        <p:spPr>
          <a:xfrm>
            <a:off x="4336869" y="2821576"/>
            <a:ext cx="705394" cy="409303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5538652" y="2821576"/>
            <a:ext cx="775063" cy="409303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Moon 5"/>
          <p:cNvSpPr/>
          <p:nvPr/>
        </p:nvSpPr>
        <p:spPr>
          <a:xfrm rot="16200000">
            <a:off x="4911634" y="3940628"/>
            <a:ext cx="731521" cy="2290354"/>
          </a:xfrm>
          <a:prstGeom prst="moon">
            <a:avLst>
              <a:gd name="adj" fmla="val 4972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9728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09007"/>
            <a:ext cx="9404723" cy="2656114"/>
          </a:xfrm>
        </p:spPr>
        <p:txBody>
          <a:bodyPr/>
          <a:lstStyle/>
          <a:p>
            <a:r>
              <a:rPr lang="en-US" sz="5400" b="1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PROJECT-</a:t>
            </a:r>
            <a:br>
              <a:rPr lang="en-US" sz="5400" b="1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400" b="1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CURRENCY CONVERTOR USING PYTHON</a:t>
            </a:r>
            <a:endParaRPr lang="en-IN" sz="5400" b="1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09" y="2726580"/>
            <a:ext cx="6197762" cy="413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33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17029" y="383177"/>
            <a:ext cx="4450080" cy="1410789"/>
          </a:xfrm>
        </p:spPr>
        <p:txBody>
          <a:bodyPr/>
          <a:lstStyle/>
          <a:p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PRESENTATION IN BRIEF</a:t>
            </a:r>
            <a:endParaRPr lang="en-IN" b="1" dirty="0">
              <a:solidFill>
                <a:schemeClr val="bg2">
                  <a:lumMod val="20000"/>
                  <a:lumOff val="80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37" y="2102483"/>
            <a:ext cx="5195888" cy="320974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409509" y="2238104"/>
            <a:ext cx="4963884" cy="3786776"/>
          </a:xfrm>
        </p:spPr>
        <p:txBody>
          <a:bodyPr>
            <a:normAutofit/>
          </a:bodyPr>
          <a:lstStyle/>
          <a:p>
            <a:r>
              <a:rPr lang="en-IN" dirty="0">
                <a:latin typeface="Arial Black" panose="020B0A04020102020204" pitchFamily="34" charset="0"/>
              </a:rPr>
              <a:t>1.This whole </a:t>
            </a:r>
            <a:r>
              <a:rPr lang="en-IN" dirty="0" smtClean="0">
                <a:latin typeface="Arial Black" panose="020B0A04020102020204" pitchFamily="34" charset="0"/>
              </a:rPr>
              <a:t>CONVERTER </a:t>
            </a:r>
            <a:r>
              <a:rPr lang="en-IN" dirty="0">
                <a:latin typeface="Arial Black" panose="020B0A04020102020204" pitchFamily="34" charset="0"/>
              </a:rPr>
              <a:t>works purely on the basis of </a:t>
            </a:r>
            <a:r>
              <a:rPr lang="en-IN" dirty="0" err="1">
                <a:latin typeface="Arial Black" panose="020B0A04020102020204" pitchFamily="34" charset="0"/>
              </a:rPr>
              <a:t>tkinter</a:t>
            </a:r>
            <a:r>
              <a:rPr lang="en-IN" dirty="0">
                <a:latin typeface="Arial Black" panose="020B0A04020102020204" pitchFamily="34" charset="0"/>
              </a:rPr>
              <a:t>, which is basically the python toolkit for Graphical user interface(GUI</a:t>
            </a:r>
            <a:r>
              <a:rPr lang="en-IN" dirty="0" smtClean="0">
                <a:latin typeface="Arial Black" panose="020B0A04020102020204" pitchFamily="34" charset="0"/>
              </a:rPr>
              <a:t>).</a:t>
            </a:r>
          </a:p>
          <a:p>
            <a:r>
              <a:rPr lang="en-US" dirty="0" smtClean="0">
                <a:latin typeface="Arial Black" panose="020B0A04020102020204" pitchFamily="34" charset="0"/>
              </a:rPr>
              <a:t>2.Also the modules used is </a:t>
            </a:r>
            <a:r>
              <a:rPr lang="en-US" dirty="0" err="1" smtClean="0">
                <a:latin typeface="Arial Black" panose="020B0A04020102020204" pitchFamily="34" charset="0"/>
              </a:rPr>
              <a:t>forex_python</a:t>
            </a:r>
            <a:r>
              <a:rPr lang="en-US" dirty="0" smtClean="0">
                <a:latin typeface="Arial Black" panose="020B0A04020102020204" pitchFamily="34" charset="0"/>
              </a:rPr>
              <a:t>.</a:t>
            </a:r>
            <a:endParaRPr lang="en-IN" dirty="0">
              <a:latin typeface="Arial Black" panose="020B0A04020102020204" pitchFamily="34" charset="0"/>
            </a:endParaRPr>
          </a:p>
          <a:p>
            <a:r>
              <a:rPr lang="en-IN" dirty="0" smtClean="0">
                <a:latin typeface="Arial Black" panose="020B0A04020102020204" pitchFamily="34" charset="0"/>
              </a:rPr>
              <a:t>3.Now</a:t>
            </a:r>
            <a:r>
              <a:rPr lang="en-IN" dirty="0">
                <a:latin typeface="Arial Black" panose="020B0A04020102020204" pitchFamily="34" charset="0"/>
              </a:rPr>
              <a:t>, the basic function of this GUI is to </a:t>
            </a:r>
            <a:r>
              <a:rPr lang="en-IN" dirty="0" smtClean="0">
                <a:latin typeface="Arial Black" panose="020B0A04020102020204" pitchFamily="34" charset="0"/>
              </a:rPr>
              <a:t>convert </a:t>
            </a:r>
            <a:r>
              <a:rPr lang="en-IN" dirty="0">
                <a:latin typeface="Arial Black" panose="020B0A04020102020204" pitchFamily="34" charset="0"/>
              </a:rPr>
              <a:t>the given </a:t>
            </a:r>
            <a:r>
              <a:rPr lang="en-IN" dirty="0" smtClean="0">
                <a:latin typeface="Arial Black" panose="020B0A04020102020204" pitchFamily="34" charset="0"/>
              </a:rPr>
              <a:t>currency of </a:t>
            </a:r>
            <a:r>
              <a:rPr lang="en-IN" dirty="0">
                <a:latin typeface="Arial Black" panose="020B0A04020102020204" pitchFamily="34" charset="0"/>
              </a:rPr>
              <a:t>any particular </a:t>
            </a:r>
            <a:r>
              <a:rPr lang="en-IN" dirty="0" smtClean="0">
                <a:latin typeface="Arial Black" panose="020B0A04020102020204" pitchFamily="34" charset="0"/>
              </a:rPr>
              <a:t>country </a:t>
            </a:r>
            <a:r>
              <a:rPr lang="en-IN" dirty="0">
                <a:latin typeface="Arial Black" panose="020B0A04020102020204" pitchFamily="34" charset="0"/>
              </a:rPr>
              <a:t>to the </a:t>
            </a:r>
            <a:r>
              <a:rPr lang="en-IN" dirty="0" smtClean="0">
                <a:latin typeface="Arial Black" panose="020B0A04020102020204" pitchFamily="34" charset="0"/>
              </a:rPr>
              <a:t>country </a:t>
            </a:r>
            <a:r>
              <a:rPr lang="en-IN" dirty="0">
                <a:latin typeface="Arial Black" panose="020B0A04020102020204" pitchFamily="34" charset="0"/>
              </a:rPr>
              <a:t>that we want</a:t>
            </a:r>
            <a:r>
              <a:rPr lang="en-IN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2099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57601" y="2255520"/>
            <a:ext cx="6393234" cy="3457302"/>
          </a:xfrm>
        </p:spPr>
        <p:txBody>
          <a:bodyPr/>
          <a:lstStyle/>
          <a:p>
            <a:r>
              <a:rPr lang="en-US" sz="7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CODES:</a:t>
            </a:r>
            <a:endParaRPr lang="en-IN" sz="7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Half Frame 1"/>
          <p:cNvSpPr/>
          <p:nvPr/>
        </p:nvSpPr>
        <p:spPr>
          <a:xfrm>
            <a:off x="3048000" y="1968137"/>
            <a:ext cx="4180115" cy="1436914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25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1" y="1166949"/>
            <a:ext cx="10646713" cy="4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47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1" y="1132114"/>
            <a:ext cx="11406760" cy="51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4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1" y="1210490"/>
            <a:ext cx="11349898" cy="564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4366"/>
            <a:ext cx="12192000" cy="537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41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6" y="278675"/>
            <a:ext cx="8825657" cy="1715588"/>
          </a:xfrm>
        </p:spPr>
        <p:txBody>
          <a:bodyPr/>
          <a:lstStyle/>
          <a:p>
            <a:r>
              <a:rPr lang="en-US" sz="6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MODULES USED:</a:t>
            </a:r>
            <a:endParaRPr lang="en-IN" sz="6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154955" y="3117668"/>
            <a:ext cx="8825658" cy="2673531"/>
          </a:xfrm>
        </p:spPr>
        <p:txBody>
          <a:bodyPr/>
          <a:lstStyle/>
          <a:p>
            <a:r>
              <a:rPr lang="en-US" sz="4400" dirty="0" smtClean="0"/>
              <a:t>1.forex_python</a:t>
            </a:r>
          </a:p>
          <a:p>
            <a:r>
              <a:rPr lang="en-US" sz="4400" dirty="0" smtClean="0"/>
              <a:t>2.Tkinter</a:t>
            </a:r>
          </a:p>
          <a:p>
            <a:endParaRPr lang="en-IN" dirty="0"/>
          </a:p>
        </p:txBody>
      </p:sp>
      <p:sp>
        <p:nvSpPr>
          <p:cNvPr id="2" name="Half Frame 1"/>
          <p:cNvSpPr/>
          <p:nvPr/>
        </p:nvSpPr>
        <p:spPr>
          <a:xfrm>
            <a:off x="653143" y="400594"/>
            <a:ext cx="6949440" cy="1593669"/>
          </a:xfrm>
          <a:prstGeom prst="half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65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131</TotalTime>
  <Words>166</Words>
  <Application>Microsoft Office PowerPoint</Application>
  <PresentationFormat>Widescreen</PresentationFormat>
  <Paragraphs>32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Bauhaus 93</vt:lpstr>
      <vt:lpstr>Century Gothic</vt:lpstr>
      <vt:lpstr>Wingdings</vt:lpstr>
      <vt:lpstr>Wingdings 3</vt:lpstr>
      <vt:lpstr>Ion</vt:lpstr>
      <vt:lpstr>FOUNDATIONS OF AI LAB</vt:lpstr>
      <vt:lpstr>PROJECT- CURRENCY CONVERTOR USING PYTHON</vt:lpstr>
      <vt:lpstr>PRESENTATION IN BRIEF</vt:lpstr>
      <vt:lpstr>CODES:</vt:lpstr>
      <vt:lpstr>PowerPoint Presentation</vt:lpstr>
      <vt:lpstr>PowerPoint Presentation</vt:lpstr>
      <vt:lpstr>PowerPoint Presentation</vt:lpstr>
      <vt:lpstr>PowerPoint Presentation</vt:lpstr>
      <vt:lpstr>MODULES USED:</vt:lpstr>
      <vt:lpstr>Enter the amount to convert from one currency to another.</vt:lpstr>
      <vt:lpstr>Selection of currency which u want to convert and into which currency.</vt:lpstr>
      <vt:lpstr>Click on the convert button.</vt:lpstr>
      <vt:lpstr>Result</vt:lpstr>
      <vt:lpstr>ADVANTAGES:</vt:lpstr>
      <vt:lpstr>DISADVANTAGES:</vt:lpstr>
      <vt:lpstr>IMPLEMENTATION OF THE PROJECT:</vt:lpstr>
      <vt:lpstr>PowerPoint Presentation</vt:lpstr>
      <vt:lpstr>THANK YOU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PUNEET</dc:creator>
  <cp:lastModifiedBy>PUNEET</cp:lastModifiedBy>
  <cp:revision>11</cp:revision>
  <dcterms:created xsi:type="dcterms:W3CDTF">2021-01-09T17:44:26Z</dcterms:created>
  <dcterms:modified xsi:type="dcterms:W3CDTF">2021-01-11T06:52:58Z</dcterms:modified>
</cp:coreProperties>
</file>